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7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0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6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FAC0-1E90-4FD0-B73B-D77408568FE0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E00A8-7155-4BFA-A519-D88277E6A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1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68083" y="3540036"/>
            <a:ext cx="2046518" cy="4950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Taxes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62297" y="176349"/>
            <a:ext cx="2521131" cy="11103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Income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617130" y="287382"/>
            <a:ext cx="2303417" cy="118872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Payroll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9633" y="1619795"/>
            <a:ext cx="151529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25782" y="1619795"/>
            <a:ext cx="151529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289176" y="2076995"/>
            <a:ext cx="151529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585164" y="2076995"/>
            <a:ext cx="1515292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1554" y="2560321"/>
            <a:ext cx="870857" cy="927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22858" y="2560321"/>
            <a:ext cx="993868" cy="979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85651" y="2560321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50887" y="2534195"/>
            <a:ext cx="662363" cy="1284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09748" y="2541814"/>
            <a:ext cx="760364" cy="1478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72541" y="2560321"/>
            <a:ext cx="768533" cy="1360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585164" y="3487784"/>
            <a:ext cx="15152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85164" y="3892732"/>
            <a:ext cx="15152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162901" y="3487784"/>
            <a:ext cx="15152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162901" y="3905795"/>
            <a:ext cx="15152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22808" y="4622075"/>
            <a:ext cx="2521131" cy="11103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746171" y="4639492"/>
            <a:ext cx="2521131" cy="11103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795657" y="4639492"/>
            <a:ext cx="2521131" cy="11103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920907" y="5534298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70346" y="5620840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73115" y="5534298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93008" y="5709557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704739" y="5650232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248030" y="5620840"/>
            <a:ext cx="1224097" cy="961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4" idx="0"/>
          </p:cNvCxnSpPr>
          <p:nvPr/>
        </p:nvCxnSpPr>
        <p:spPr>
          <a:xfrm rot="5400000" flipH="1" flipV="1">
            <a:off x="6301325" y="632055"/>
            <a:ext cx="2497998" cy="331796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0800000">
            <a:off x="2843890" y="731520"/>
            <a:ext cx="2938603" cy="2808516"/>
          </a:xfrm>
          <a:prstGeom prst="curvedConnector3">
            <a:avLst>
              <a:gd name="adj1" fmla="val 11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1332411" y="1286691"/>
            <a:ext cx="287381" cy="333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558138" y="1286691"/>
            <a:ext cx="457202" cy="333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8795657" y="1453243"/>
            <a:ext cx="304799" cy="623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0472127" y="1453243"/>
            <a:ext cx="448420" cy="623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817105" y="4035064"/>
            <a:ext cx="2130951" cy="798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4" idx="2"/>
          </p:cNvCxnSpPr>
          <p:nvPr/>
        </p:nvCxnSpPr>
        <p:spPr>
          <a:xfrm>
            <a:off x="5891342" y="4035064"/>
            <a:ext cx="0" cy="604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22" idx="6"/>
          </p:cNvCxnSpPr>
          <p:nvPr/>
        </p:nvCxnSpPr>
        <p:spPr>
          <a:xfrm flipH="1">
            <a:off x="3243939" y="4035064"/>
            <a:ext cx="2049915" cy="1142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39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Vickie Conlin</dc:creator>
  <cp:lastModifiedBy>Vickie Conlin</cp:lastModifiedBy>
  <cp:revision>1</cp:revision>
  <dcterms:created xsi:type="dcterms:W3CDTF">2016-01-24T21:37:07Z</dcterms:created>
  <dcterms:modified xsi:type="dcterms:W3CDTF">2016-01-24T21:37:39Z</dcterms:modified>
</cp:coreProperties>
</file>